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1" r:id="rId3"/>
    <p:sldId id="315" r:id="rId4"/>
    <p:sldId id="316" r:id="rId5"/>
    <p:sldId id="317" r:id="rId6"/>
    <p:sldId id="318" r:id="rId7"/>
    <p:sldId id="319" r:id="rId8"/>
    <p:sldId id="312" r:id="rId9"/>
    <p:sldId id="27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58B"/>
    <a:srgbClr val="4DA0D8"/>
    <a:srgbClr val="164194"/>
    <a:srgbClr val="EBE9DD"/>
    <a:srgbClr val="003F63"/>
    <a:srgbClr val="E74C3C"/>
    <a:srgbClr val="F4A600"/>
    <a:srgbClr val="FFD31E"/>
    <a:srgbClr val="F5B3C3"/>
    <a:srgbClr val="D6A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9" autoAdjust="0"/>
    <p:restoredTop sz="95349" autoAdjust="0"/>
  </p:normalViewPr>
  <p:slideViewPr>
    <p:cSldViewPr snapToGrid="0"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F0B24-C066-4984-813E-58007161D545}" type="datetimeFigureOut">
              <a:rPr lang="en-GB" smtClean="0"/>
              <a:t>06/03/2018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EC6D7-CEEA-4A8C-B2AB-FB881DF78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458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678D1-9BD8-4F02-9E89-3F66E246BA43}" type="datetimeFigureOut">
              <a:rPr lang="en-GB" smtClean="0"/>
              <a:t>06/03/2018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ECFA2-324B-4370-B6DD-F38894791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632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93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1E8DD21D-7AC5-44E6-AF8F-5CEE3A4581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5740" y="790226"/>
            <a:ext cx="8709660" cy="4674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ADAFCAE-BDA9-475F-AD44-28C316D6A0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5740" y="1380227"/>
            <a:ext cx="8709660" cy="4363867"/>
          </a:xfrm>
          <a:prstGeom prst="rect">
            <a:avLst/>
          </a:prstGeom>
        </p:spPr>
        <p:txBody>
          <a:bodyPr/>
          <a:lstStyle>
            <a:lvl1pPr marL="214308" indent="-214308"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337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392279B6-6F6A-4E26-ADB8-9B64D536A9C5}"/>
              </a:ext>
            </a:extLst>
          </p:cNvPr>
          <p:cNvSpPr/>
          <p:nvPr userDrawn="1"/>
        </p:nvSpPr>
        <p:spPr>
          <a:xfrm>
            <a:off x="0" y="5"/>
            <a:ext cx="9144000" cy="5878513"/>
          </a:xfrm>
          <a:prstGeom prst="rect">
            <a:avLst/>
          </a:prstGeom>
          <a:solidFill>
            <a:srgbClr val="EBE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7CFD64F4-4AAE-4A56-A780-8DD76B4AA1C0}"/>
              </a:ext>
            </a:extLst>
          </p:cNvPr>
          <p:cNvSpPr/>
          <p:nvPr userDrawn="1"/>
        </p:nvSpPr>
        <p:spPr>
          <a:xfrm>
            <a:off x="0" y="5878518"/>
            <a:ext cx="9144000" cy="979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B8E6265-4E1D-44BE-93B4-0E15DE2477A3}"/>
              </a:ext>
            </a:extLst>
          </p:cNvPr>
          <p:cNvSpPr txBox="1"/>
          <p:nvPr userDrawn="1"/>
        </p:nvSpPr>
        <p:spPr>
          <a:xfrm>
            <a:off x="130918" y="6255342"/>
            <a:ext cx="9605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dirty="0">
                <a:solidFill>
                  <a:srgbClr val="4DA0D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900" b="1" dirty="0">
                <a:solidFill>
                  <a:srgbClr val="4DA0D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mobility</a:t>
            </a:r>
            <a:r>
              <a:rPr lang="en-US" sz="900" dirty="0">
                <a:solidFill>
                  <a:srgbClr val="4DA0D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week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B783643-EFF8-4D60-AE6D-2CC2C1000EFA}"/>
              </a:ext>
            </a:extLst>
          </p:cNvPr>
          <p:cNvSpPr txBox="1"/>
          <p:nvPr userDrawn="1"/>
        </p:nvSpPr>
        <p:spPr>
          <a:xfrm>
            <a:off x="136128" y="6053507"/>
            <a:ext cx="11689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i="1" dirty="0">
                <a:solidFill>
                  <a:srgbClr val="4DA0D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Call-to-action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432F4A5-1D0C-4692-B929-5BF2D7AE32DB}"/>
              </a:ext>
            </a:extLst>
          </p:cNvPr>
          <p:cNvSpPr txBox="1"/>
          <p:nvPr userDrawn="1"/>
        </p:nvSpPr>
        <p:spPr>
          <a:xfrm>
            <a:off x="8084905" y="174690"/>
            <a:ext cx="9348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cap="all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0EC732D-79F9-4568-B105-1E1154892271}"/>
              </a:ext>
            </a:extLst>
          </p:cNvPr>
          <p:cNvSpPr txBox="1"/>
          <p:nvPr userDrawn="1"/>
        </p:nvSpPr>
        <p:spPr>
          <a:xfrm>
            <a:off x="7741944" y="302975"/>
            <a:ext cx="1255473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50" cap="all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XX MONTH YEAR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F3E0CCE-60EF-454E-A3CF-1BA7E81140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04" y="181512"/>
            <a:ext cx="2486475" cy="22498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9DBDF20-EB0B-48D7-93DA-FAF36A971017}"/>
              </a:ext>
            </a:extLst>
          </p:cNvPr>
          <p:cNvSpPr txBox="1"/>
          <p:nvPr userDrawn="1"/>
        </p:nvSpPr>
        <p:spPr>
          <a:xfrm>
            <a:off x="130918" y="325224"/>
            <a:ext cx="1223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cap="all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16-22 SEPTEMBER</a:t>
            </a:r>
          </a:p>
        </p:txBody>
      </p:sp>
      <p:pic>
        <p:nvPicPr>
          <p:cNvPr id="36" name="Picture 3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xmlns="" id="{B9C45520-1E21-4F44-90DA-0B82E185BA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8229284" y="6152361"/>
            <a:ext cx="646112" cy="431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04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ctr" defTabSz="685783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1622529-EEE7-4283-A3BA-806155C2460F}"/>
              </a:ext>
            </a:extLst>
          </p:cNvPr>
          <p:cNvSpPr/>
          <p:nvPr/>
        </p:nvSpPr>
        <p:spPr>
          <a:xfrm>
            <a:off x="0" y="0"/>
            <a:ext cx="9144000" cy="5873262"/>
          </a:xfrm>
          <a:prstGeom prst="rect">
            <a:avLst/>
          </a:prstGeom>
          <a:solidFill>
            <a:srgbClr val="164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9" name="TextBox 18"/>
          <p:cNvSpPr txBox="1"/>
          <p:nvPr/>
        </p:nvSpPr>
        <p:spPr>
          <a:xfrm>
            <a:off x="6294050" y="2395012"/>
            <a:ext cx="2678426" cy="10618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GB" sz="30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  <a:p>
            <a:pPr algn="r"/>
            <a:r>
              <a:rPr lang="en-GB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 MONTH YEAR</a:t>
            </a:r>
          </a:p>
          <a:p>
            <a:pPr algn="r"/>
            <a:r>
              <a:rPr lang="en-GB" sz="15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B73EA7B-7010-4AAE-8C7F-F2C24CE417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9" y="191310"/>
            <a:ext cx="2500052" cy="2262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0947F3E-FB6C-45A4-9799-46DD51998473}"/>
              </a:ext>
            </a:extLst>
          </p:cNvPr>
          <p:cNvSpPr txBox="1"/>
          <p:nvPr/>
        </p:nvSpPr>
        <p:spPr>
          <a:xfrm>
            <a:off x="8037605" y="186839"/>
            <a:ext cx="9348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3B92689-64D4-49BB-AA5D-43A7BDF27F06}"/>
              </a:ext>
            </a:extLst>
          </p:cNvPr>
          <p:cNvSpPr txBox="1"/>
          <p:nvPr/>
        </p:nvSpPr>
        <p:spPr>
          <a:xfrm>
            <a:off x="7694644" y="315124"/>
            <a:ext cx="1255473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5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XX MONTH YEAR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F3EB1-7A1A-4C23-B232-9B193E8D7F11}"/>
              </a:ext>
            </a:extLst>
          </p:cNvPr>
          <p:cNvSpPr txBox="1"/>
          <p:nvPr/>
        </p:nvSpPr>
        <p:spPr>
          <a:xfrm>
            <a:off x="108557" y="337373"/>
            <a:ext cx="1223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16-22 SEPTEMBER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xmlns="" id="{1BFF7C9A-C2A9-489F-BEB0-DF742BE33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3495" y="6156869"/>
            <a:ext cx="624840" cy="434340"/>
          </a:xfrm>
          <a:prstGeom prst="rect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5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55"/>
              </a:spcBef>
              <a:spcAft>
                <a:spcPts val="0"/>
              </a:spcAft>
            </a:pPr>
            <a:r>
              <a:rPr lang="en-US" sz="6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06375">
              <a:spcAft>
                <a:spcPts val="0"/>
              </a:spcAft>
            </a:pPr>
            <a:r>
              <a:rPr lang="en-US" sz="550" b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LOGO</a:t>
            </a: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xmlns="" id="{0CB6BB0E-8662-4268-936A-A3216ED1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7555" y="6156869"/>
            <a:ext cx="624840" cy="434340"/>
          </a:xfrm>
          <a:prstGeom prst="rect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5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55"/>
              </a:spcBef>
              <a:spcAft>
                <a:spcPts val="0"/>
              </a:spcAft>
            </a:pPr>
            <a:r>
              <a:rPr lang="en-US" sz="6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06375">
              <a:spcAft>
                <a:spcPts val="0"/>
              </a:spcAft>
            </a:pPr>
            <a:r>
              <a:rPr lang="en-US" sz="550" b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LOGO</a:t>
            </a: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xmlns="" id="{554F38FE-FA05-4862-B972-17F48026D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2250" y="6157504"/>
            <a:ext cx="624840" cy="434340"/>
          </a:xfrm>
          <a:prstGeom prst="rect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5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55"/>
              </a:spcBef>
              <a:spcAft>
                <a:spcPts val="0"/>
              </a:spcAft>
            </a:pPr>
            <a:r>
              <a:rPr lang="en-US" sz="6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06375">
              <a:spcAft>
                <a:spcPts val="0"/>
              </a:spcAft>
            </a:pPr>
            <a:r>
              <a:rPr lang="en-US" sz="550" b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LOGO</a:t>
            </a: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xmlns="" id="{FC76211E-E35C-4080-9FCE-F2AFDDB20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6310" y="6156869"/>
            <a:ext cx="624840" cy="434340"/>
          </a:xfrm>
          <a:prstGeom prst="rect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5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55"/>
              </a:spcBef>
              <a:spcAft>
                <a:spcPts val="0"/>
              </a:spcAft>
            </a:pPr>
            <a:r>
              <a:rPr lang="en-US" sz="6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GB" sz="105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06375">
              <a:spcAft>
                <a:spcPts val="0"/>
              </a:spcAft>
            </a:pPr>
            <a:r>
              <a:rPr lang="en-US" sz="550" b="1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LOGO</a:t>
            </a: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6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911C8A8-9FDE-4B68-B800-FFC14A0B893B}"/>
              </a:ext>
            </a:extLst>
          </p:cNvPr>
          <p:cNvSpPr txBox="1"/>
          <p:nvPr/>
        </p:nvSpPr>
        <p:spPr>
          <a:xfrm>
            <a:off x="7257457" y="3221203"/>
            <a:ext cx="16659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Speaker’s name</a:t>
            </a:r>
          </a:p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35F59B3-209A-47D9-A8F0-C332556374F3}"/>
              </a:ext>
            </a:extLst>
          </p:cNvPr>
          <p:cNvSpPr txBox="1"/>
          <p:nvPr/>
        </p:nvSpPr>
        <p:spPr>
          <a:xfrm>
            <a:off x="6795921" y="2525557"/>
            <a:ext cx="21275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700" cap="all" dirty="0">
                <a:solidFill>
                  <a:srgbClr val="0C45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F33630A-C824-4FE0-805D-8149E3E65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630" y="4428922"/>
            <a:ext cx="1656220" cy="162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D25515C-9574-44D3-8DA9-0508D79AD742}"/>
              </a:ext>
            </a:extLst>
          </p:cNvPr>
          <p:cNvSpPr txBox="1"/>
          <p:nvPr/>
        </p:nvSpPr>
        <p:spPr>
          <a:xfrm>
            <a:off x="7257457" y="3221203"/>
            <a:ext cx="16659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Speaker’s name</a:t>
            </a:r>
          </a:p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D781AB8-38D9-437F-96C1-9C986D4FE076}"/>
              </a:ext>
            </a:extLst>
          </p:cNvPr>
          <p:cNvSpPr txBox="1"/>
          <p:nvPr/>
        </p:nvSpPr>
        <p:spPr>
          <a:xfrm>
            <a:off x="6795921" y="2525557"/>
            <a:ext cx="21275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700" cap="all" dirty="0">
                <a:solidFill>
                  <a:srgbClr val="0C45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D88A51-CBD4-43FE-A259-8B5C29749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60" y="4303057"/>
            <a:ext cx="1802732" cy="158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9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4AE6473-0EE4-4F04-BCFF-7B604C2238A4}"/>
              </a:ext>
            </a:extLst>
          </p:cNvPr>
          <p:cNvSpPr txBox="1"/>
          <p:nvPr/>
        </p:nvSpPr>
        <p:spPr>
          <a:xfrm>
            <a:off x="7257457" y="3221203"/>
            <a:ext cx="16659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Speaker’s name</a:t>
            </a:r>
          </a:p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153971E-B91E-4F99-8B71-07E57D78B7E4}"/>
              </a:ext>
            </a:extLst>
          </p:cNvPr>
          <p:cNvSpPr txBox="1"/>
          <p:nvPr/>
        </p:nvSpPr>
        <p:spPr>
          <a:xfrm>
            <a:off x="6795921" y="2525557"/>
            <a:ext cx="21275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700" cap="all" dirty="0">
                <a:solidFill>
                  <a:srgbClr val="0C45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C8EC8AD-D346-443D-A93C-C03F1380A6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92" y="4763233"/>
            <a:ext cx="2662968" cy="113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3655172-0DF7-4486-8053-987B5797CF09}"/>
              </a:ext>
            </a:extLst>
          </p:cNvPr>
          <p:cNvSpPr txBox="1"/>
          <p:nvPr/>
        </p:nvSpPr>
        <p:spPr>
          <a:xfrm>
            <a:off x="7257457" y="3221203"/>
            <a:ext cx="16659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Speaker’s name</a:t>
            </a:r>
          </a:p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4FDD6ED-A4FB-4E62-A0FE-128BCDDF501A}"/>
              </a:ext>
            </a:extLst>
          </p:cNvPr>
          <p:cNvSpPr txBox="1"/>
          <p:nvPr/>
        </p:nvSpPr>
        <p:spPr>
          <a:xfrm>
            <a:off x="6795921" y="2525557"/>
            <a:ext cx="21275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700" cap="all" dirty="0">
                <a:solidFill>
                  <a:srgbClr val="0C45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3F58974-FEE0-4BC2-A416-99AFB172A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80" y="4349995"/>
            <a:ext cx="2823940" cy="153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3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4B7F731-D3E9-43FC-B535-C6E5773BEE23}"/>
              </a:ext>
            </a:extLst>
          </p:cNvPr>
          <p:cNvSpPr txBox="1"/>
          <p:nvPr/>
        </p:nvSpPr>
        <p:spPr>
          <a:xfrm>
            <a:off x="7257457" y="3221203"/>
            <a:ext cx="16659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Speaker’s name</a:t>
            </a:r>
          </a:p>
          <a:p>
            <a:pPr algn="r"/>
            <a:r>
              <a:rPr lang="en-US" sz="1500" b="1" dirty="0">
                <a:solidFill>
                  <a:srgbClr val="5757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9667D40-A780-4863-BA9F-0B1624D06794}"/>
              </a:ext>
            </a:extLst>
          </p:cNvPr>
          <p:cNvSpPr txBox="1"/>
          <p:nvPr/>
        </p:nvSpPr>
        <p:spPr>
          <a:xfrm>
            <a:off x="6795921" y="2525557"/>
            <a:ext cx="21275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700" cap="all" dirty="0">
                <a:solidFill>
                  <a:srgbClr val="0C45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D59F4A3-3DB7-4D10-B367-35535124F0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57" y="4332411"/>
            <a:ext cx="2689904" cy="154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3799BE41-3CE3-48CB-AE81-9DFA4AC7E2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F4900B2-FE3D-4D3C-BB2A-160765E564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877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BEC57CC-B4DF-4BDF-A1BE-0A580054E4B0}"/>
              </a:ext>
            </a:extLst>
          </p:cNvPr>
          <p:cNvSpPr/>
          <p:nvPr/>
        </p:nvSpPr>
        <p:spPr>
          <a:xfrm>
            <a:off x="-1" y="0"/>
            <a:ext cx="9144001" cy="5882054"/>
          </a:xfrm>
          <a:prstGeom prst="rect">
            <a:avLst/>
          </a:prstGeom>
          <a:solidFill>
            <a:srgbClr val="A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00E4241-75E8-4C2C-9179-6A88B1561C37}"/>
              </a:ext>
            </a:extLst>
          </p:cNvPr>
          <p:cNvSpPr txBox="1"/>
          <p:nvPr/>
        </p:nvSpPr>
        <p:spPr>
          <a:xfrm>
            <a:off x="8084905" y="174690"/>
            <a:ext cx="9348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cap="all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715392D-B989-453A-B6EC-7A526B214750}"/>
              </a:ext>
            </a:extLst>
          </p:cNvPr>
          <p:cNvSpPr txBox="1"/>
          <p:nvPr/>
        </p:nvSpPr>
        <p:spPr>
          <a:xfrm>
            <a:off x="7741944" y="302975"/>
            <a:ext cx="1255473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50" cap="all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XX MONTH YEAR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8AC33F28-BDD2-47A9-AF97-5AC7C92719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04" y="181512"/>
            <a:ext cx="2486475" cy="22498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56AB75A-51CB-4CCF-88A6-DE5CCBE58546}"/>
              </a:ext>
            </a:extLst>
          </p:cNvPr>
          <p:cNvSpPr txBox="1"/>
          <p:nvPr/>
        </p:nvSpPr>
        <p:spPr>
          <a:xfrm>
            <a:off x="130918" y="325224"/>
            <a:ext cx="1223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cap="all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16-22 SEPTEMBER</a:t>
            </a:r>
          </a:p>
        </p:txBody>
      </p:sp>
    </p:spTree>
    <p:extLst>
      <p:ext uri="{BB962C8B-B14F-4D97-AF65-F5344CB8AC3E}">
        <p14:creationId xmlns:p14="http://schemas.microsoft.com/office/powerpoint/2010/main" val="101375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ACD2DD5B-0F9B-4C6B-A0AA-8B83C370D621}"/>
              </a:ext>
            </a:extLst>
          </p:cNvPr>
          <p:cNvSpPr/>
          <p:nvPr/>
        </p:nvSpPr>
        <p:spPr>
          <a:xfrm>
            <a:off x="0" y="0"/>
            <a:ext cx="9144000" cy="5890846"/>
          </a:xfrm>
          <a:prstGeom prst="rect">
            <a:avLst/>
          </a:prstGeom>
          <a:solidFill>
            <a:srgbClr val="F5B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F26172F-EEB1-436F-AC53-20E8FBBE6BB9}"/>
              </a:ext>
            </a:extLst>
          </p:cNvPr>
          <p:cNvSpPr txBox="1"/>
          <p:nvPr/>
        </p:nvSpPr>
        <p:spPr>
          <a:xfrm>
            <a:off x="8084905" y="174690"/>
            <a:ext cx="9348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cap="all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NAME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5372C80-D2BA-45EF-B292-9FF60204387C}"/>
              </a:ext>
            </a:extLst>
          </p:cNvPr>
          <p:cNvSpPr txBox="1"/>
          <p:nvPr/>
        </p:nvSpPr>
        <p:spPr>
          <a:xfrm>
            <a:off x="7741944" y="302975"/>
            <a:ext cx="1255473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50" cap="all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CITY, XX MONTH YEAR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E8F14E8-73D8-474A-AD4F-4ED57655D2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04" y="181512"/>
            <a:ext cx="2486475" cy="22498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1F22591-7B8C-4256-BDA9-0514125CC83B}"/>
              </a:ext>
            </a:extLst>
          </p:cNvPr>
          <p:cNvSpPr txBox="1"/>
          <p:nvPr/>
        </p:nvSpPr>
        <p:spPr>
          <a:xfrm>
            <a:off x="130918" y="325224"/>
            <a:ext cx="122341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16-22 SEPTEMBER</a:t>
            </a:r>
          </a:p>
        </p:txBody>
      </p:sp>
    </p:spTree>
    <p:extLst>
      <p:ext uri="{BB962C8B-B14F-4D97-AF65-F5344CB8AC3E}">
        <p14:creationId xmlns:p14="http://schemas.microsoft.com/office/powerpoint/2010/main" val="300994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4978</TotalTime>
  <Words>58</Words>
  <Application>Microsoft Office PowerPoint</Application>
  <PresentationFormat>On-screen Show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Caballero</dc:creator>
  <cp:lastModifiedBy>Juan Caballero</cp:lastModifiedBy>
  <cp:revision>655</cp:revision>
  <cp:lastPrinted>2016-04-19T17:43:29Z</cp:lastPrinted>
  <dcterms:created xsi:type="dcterms:W3CDTF">2015-06-19T12:39:17Z</dcterms:created>
  <dcterms:modified xsi:type="dcterms:W3CDTF">2018-03-06T10:54:20Z</dcterms:modified>
</cp:coreProperties>
</file>